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517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55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2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9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12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69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57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02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82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83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2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5691-90DA-478D-9AD2-70708B82B98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86FC-6579-4DCB-9E2B-320F8ACFF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18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1/downcyc1.html" TargetMode="External"/><Relationship Id="rId3" Type="http://schemas.openxmlformats.org/officeDocument/2006/relationships/hyperlink" Target="https://technologystudent.com/prddes_2/reduce1.html" TargetMode="External"/><Relationship Id="rId7" Type="http://schemas.openxmlformats.org/officeDocument/2006/relationships/hyperlink" Target="https://technologystudent.com/prddes1/closeloop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prddes1/rethinked1.html" TargetMode="External"/><Relationship Id="rId11" Type="http://schemas.openxmlformats.org/officeDocument/2006/relationships/hyperlink" Target="https://technologystudent.com/prddes1/kettles4.html" TargetMode="External"/><Relationship Id="rId5" Type="http://schemas.openxmlformats.org/officeDocument/2006/relationships/hyperlink" Target="https://technologystudent.com/prddes1/refused1.html" TargetMode="External"/><Relationship Id="rId10" Type="http://schemas.openxmlformats.org/officeDocument/2006/relationships/hyperlink" Target="https://technologystudent.com/prddes1/repair1.html" TargetMode="External"/><Relationship Id="rId4" Type="http://schemas.openxmlformats.org/officeDocument/2006/relationships/hyperlink" Target="https://technologystudent.com/prddes1/reused1.html" TargetMode="External"/><Relationship Id="rId9" Type="http://schemas.openxmlformats.org/officeDocument/2006/relationships/hyperlink" Target="https://technologystudent.com/prddes1/upcycling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418938C3-8431-4CFB-BA71-C8713A661F22}"/>
              </a:ext>
            </a:extLst>
          </p:cNvPr>
          <p:cNvGrpSpPr/>
          <p:nvPr/>
        </p:nvGrpSpPr>
        <p:grpSpPr>
          <a:xfrm>
            <a:off x="111759" y="64676"/>
            <a:ext cx="9712961" cy="6749830"/>
            <a:chOff x="111759" y="64676"/>
            <a:chExt cx="9712961" cy="6749830"/>
          </a:xfrm>
        </p:grpSpPr>
        <p:pic>
          <p:nvPicPr>
            <p:cNvPr id="5" name="Picture 4" descr="A picture containing timeline&#10;&#10;Description automatically generated">
              <a:extLst>
                <a:ext uri="{FF2B5EF4-FFF2-40B4-BE49-F238E27FC236}">
                  <a16:creationId xmlns:a16="http://schemas.microsoft.com/office/drawing/2014/main" id="{0DFDCBB0-6648-4EE3-B19F-B2F4D0B81C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59" y="64676"/>
              <a:ext cx="9712961" cy="6749830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8FC588C0-D23F-40A3-9106-51375DAF492D}"/>
                </a:ext>
              </a:extLst>
            </p:cNvPr>
            <p:cNvSpPr/>
            <p:nvPr/>
          </p:nvSpPr>
          <p:spPr>
            <a:xfrm>
              <a:off x="447040" y="1361440"/>
              <a:ext cx="995680" cy="873760"/>
            </a:xfrm>
            <a:custGeom>
              <a:avLst/>
              <a:gdLst>
                <a:gd name="connsiteX0" fmla="*/ 660400 w 995680"/>
                <a:gd name="connsiteY0" fmla="*/ 863600 h 873760"/>
                <a:gd name="connsiteX1" fmla="*/ 650240 w 995680"/>
                <a:gd name="connsiteY1" fmla="*/ 690880 h 873760"/>
                <a:gd name="connsiteX2" fmla="*/ 924560 w 995680"/>
                <a:gd name="connsiteY2" fmla="*/ 538480 h 873760"/>
                <a:gd name="connsiteX3" fmla="*/ 995680 w 995680"/>
                <a:gd name="connsiteY3" fmla="*/ 325120 h 873760"/>
                <a:gd name="connsiteX4" fmla="*/ 924560 w 995680"/>
                <a:gd name="connsiteY4" fmla="*/ 81280 h 873760"/>
                <a:gd name="connsiteX5" fmla="*/ 416560 w 995680"/>
                <a:gd name="connsiteY5" fmla="*/ 0 h 873760"/>
                <a:gd name="connsiteX6" fmla="*/ 60960 w 995680"/>
                <a:gd name="connsiteY6" fmla="*/ 111760 h 873760"/>
                <a:gd name="connsiteX7" fmla="*/ 0 w 995680"/>
                <a:gd name="connsiteY7" fmla="*/ 345440 h 873760"/>
                <a:gd name="connsiteX8" fmla="*/ 10160 w 995680"/>
                <a:gd name="connsiteY8" fmla="*/ 538480 h 873760"/>
                <a:gd name="connsiteX9" fmla="*/ 223520 w 995680"/>
                <a:gd name="connsiteY9" fmla="*/ 609600 h 873760"/>
                <a:gd name="connsiteX10" fmla="*/ 396240 w 995680"/>
                <a:gd name="connsiteY10" fmla="*/ 660400 h 873760"/>
                <a:gd name="connsiteX11" fmla="*/ 406400 w 995680"/>
                <a:gd name="connsiteY11" fmla="*/ 873760 h 873760"/>
                <a:gd name="connsiteX12" fmla="*/ 660400 w 995680"/>
                <a:gd name="connsiteY12" fmla="*/ 863600 h 87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5680" h="873760">
                  <a:moveTo>
                    <a:pt x="660400" y="863600"/>
                  </a:moveTo>
                  <a:lnTo>
                    <a:pt x="650240" y="690880"/>
                  </a:lnTo>
                  <a:lnTo>
                    <a:pt x="924560" y="538480"/>
                  </a:lnTo>
                  <a:lnTo>
                    <a:pt x="995680" y="325120"/>
                  </a:lnTo>
                  <a:lnTo>
                    <a:pt x="924560" y="81280"/>
                  </a:lnTo>
                  <a:lnTo>
                    <a:pt x="416560" y="0"/>
                  </a:lnTo>
                  <a:lnTo>
                    <a:pt x="60960" y="111760"/>
                  </a:lnTo>
                  <a:lnTo>
                    <a:pt x="0" y="345440"/>
                  </a:lnTo>
                  <a:lnTo>
                    <a:pt x="10160" y="538480"/>
                  </a:lnTo>
                  <a:lnTo>
                    <a:pt x="223520" y="609600"/>
                  </a:lnTo>
                  <a:lnTo>
                    <a:pt x="396240" y="660400"/>
                  </a:lnTo>
                  <a:lnTo>
                    <a:pt x="406400" y="873760"/>
                  </a:lnTo>
                  <a:lnTo>
                    <a:pt x="660400" y="86360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3"/>
              <a:extLst>
                <a:ext uri="{FF2B5EF4-FFF2-40B4-BE49-F238E27FC236}">
                  <a16:creationId xmlns:a16="http://schemas.microsoft.com/office/drawing/2014/main" id="{F446C0EA-86FE-41B1-8542-8920AF5CCA97}"/>
                </a:ext>
              </a:extLst>
            </p:cNvPr>
            <p:cNvSpPr/>
            <p:nvPr/>
          </p:nvSpPr>
          <p:spPr>
            <a:xfrm>
              <a:off x="2001520" y="1564640"/>
              <a:ext cx="1076960" cy="894080"/>
            </a:xfrm>
            <a:custGeom>
              <a:avLst/>
              <a:gdLst>
                <a:gd name="connsiteX0" fmla="*/ 711200 w 1076960"/>
                <a:gd name="connsiteY0" fmla="*/ 883920 h 894080"/>
                <a:gd name="connsiteX1" fmla="*/ 660400 w 1076960"/>
                <a:gd name="connsiteY1" fmla="*/ 660400 h 894080"/>
                <a:gd name="connsiteX2" fmla="*/ 914400 w 1076960"/>
                <a:gd name="connsiteY2" fmla="*/ 599440 h 894080"/>
                <a:gd name="connsiteX3" fmla="*/ 1076960 w 1076960"/>
                <a:gd name="connsiteY3" fmla="*/ 447040 h 894080"/>
                <a:gd name="connsiteX4" fmla="*/ 1076960 w 1076960"/>
                <a:gd name="connsiteY4" fmla="*/ 274320 h 894080"/>
                <a:gd name="connsiteX5" fmla="*/ 934720 w 1076960"/>
                <a:gd name="connsiteY5" fmla="*/ 60960 h 894080"/>
                <a:gd name="connsiteX6" fmla="*/ 670560 w 1076960"/>
                <a:gd name="connsiteY6" fmla="*/ 0 h 894080"/>
                <a:gd name="connsiteX7" fmla="*/ 355600 w 1076960"/>
                <a:gd name="connsiteY7" fmla="*/ 10160 h 894080"/>
                <a:gd name="connsiteX8" fmla="*/ 162560 w 1076960"/>
                <a:gd name="connsiteY8" fmla="*/ 81280 h 894080"/>
                <a:gd name="connsiteX9" fmla="*/ 0 w 1076960"/>
                <a:gd name="connsiteY9" fmla="*/ 243840 h 894080"/>
                <a:gd name="connsiteX10" fmla="*/ 30480 w 1076960"/>
                <a:gd name="connsiteY10" fmla="*/ 396240 h 894080"/>
                <a:gd name="connsiteX11" fmla="*/ 40640 w 1076960"/>
                <a:gd name="connsiteY11" fmla="*/ 538480 h 894080"/>
                <a:gd name="connsiteX12" fmla="*/ 193040 w 1076960"/>
                <a:gd name="connsiteY12" fmla="*/ 579120 h 894080"/>
                <a:gd name="connsiteX13" fmla="*/ 477520 w 1076960"/>
                <a:gd name="connsiteY13" fmla="*/ 629920 h 894080"/>
                <a:gd name="connsiteX14" fmla="*/ 457200 w 1076960"/>
                <a:gd name="connsiteY14" fmla="*/ 894080 h 894080"/>
                <a:gd name="connsiteX15" fmla="*/ 711200 w 1076960"/>
                <a:gd name="connsiteY15" fmla="*/ 883920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76960" h="894080">
                  <a:moveTo>
                    <a:pt x="711200" y="883920"/>
                  </a:moveTo>
                  <a:lnTo>
                    <a:pt x="660400" y="660400"/>
                  </a:lnTo>
                  <a:lnTo>
                    <a:pt x="914400" y="599440"/>
                  </a:lnTo>
                  <a:lnTo>
                    <a:pt x="1076960" y="447040"/>
                  </a:lnTo>
                  <a:lnTo>
                    <a:pt x="1076960" y="274320"/>
                  </a:lnTo>
                  <a:lnTo>
                    <a:pt x="934720" y="60960"/>
                  </a:lnTo>
                  <a:lnTo>
                    <a:pt x="670560" y="0"/>
                  </a:lnTo>
                  <a:lnTo>
                    <a:pt x="355600" y="10160"/>
                  </a:lnTo>
                  <a:lnTo>
                    <a:pt x="162560" y="81280"/>
                  </a:lnTo>
                  <a:lnTo>
                    <a:pt x="0" y="243840"/>
                  </a:lnTo>
                  <a:lnTo>
                    <a:pt x="30480" y="396240"/>
                  </a:lnTo>
                  <a:lnTo>
                    <a:pt x="40640" y="538480"/>
                  </a:lnTo>
                  <a:lnTo>
                    <a:pt x="193040" y="579120"/>
                  </a:lnTo>
                  <a:lnTo>
                    <a:pt x="477520" y="629920"/>
                  </a:lnTo>
                  <a:lnTo>
                    <a:pt x="457200" y="894080"/>
                  </a:lnTo>
                  <a:lnTo>
                    <a:pt x="711200" y="88392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3"/>
              <a:extLst>
                <a:ext uri="{FF2B5EF4-FFF2-40B4-BE49-F238E27FC236}">
                  <a16:creationId xmlns:a16="http://schemas.microsoft.com/office/drawing/2014/main" id="{C3B02A7E-7B3F-4D13-8133-0662C36C0413}"/>
                </a:ext>
              </a:extLst>
            </p:cNvPr>
            <p:cNvSpPr/>
            <p:nvPr/>
          </p:nvSpPr>
          <p:spPr>
            <a:xfrm>
              <a:off x="3764280" y="1651000"/>
              <a:ext cx="924560" cy="792480"/>
            </a:xfrm>
            <a:custGeom>
              <a:avLst/>
              <a:gdLst>
                <a:gd name="connsiteX0" fmla="*/ 619760 w 924560"/>
                <a:gd name="connsiteY0" fmla="*/ 792480 h 792480"/>
                <a:gd name="connsiteX1" fmla="*/ 579120 w 924560"/>
                <a:gd name="connsiteY1" fmla="*/ 599440 h 792480"/>
                <a:gd name="connsiteX2" fmla="*/ 812800 w 924560"/>
                <a:gd name="connsiteY2" fmla="*/ 568960 h 792480"/>
                <a:gd name="connsiteX3" fmla="*/ 924560 w 924560"/>
                <a:gd name="connsiteY3" fmla="*/ 416560 h 792480"/>
                <a:gd name="connsiteX4" fmla="*/ 924560 w 924560"/>
                <a:gd name="connsiteY4" fmla="*/ 193040 h 792480"/>
                <a:gd name="connsiteX5" fmla="*/ 589280 w 924560"/>
                <a:gd name="connsiteY5" fmla="*/ 0 h 792480"/>
                <a:gd name="connsiteX6" fmla="*/ 314960 w 924560"/>
                <a:gd name="connsiteY6" fmla="*/ 0 h 792480"/>
                <a:gd name="connsiteX7" fmla="*/ 91440 w 924560"/>
                <a:gd name="connsiteY7" fmla="*/ 111760 h 792480"/>
                <a:gd name="connsiteX8" fmla="*/ 0 w 924560"/>
                <a:gd name="connsiteY8" fmla="*/ 223520 h 792480"/>
                <a:gd name="connsiteX9" fmla="*/ 60960 w 924560"/>
                <a:gd name="connsiteY9" fmla="*/ 467360 h 792480"/>
                <a:gd name="connsiteX10" fmla="*/ 152400 w 924560"/>
                <a:gd name="connsiteY10" fmla="*/ 548640 h 792480"/>
                <a:gd name="connsiteX11" fmla="*/ 396240 w 924560"/>
                <a:gd name="connsiteY11" fmla="*/ 599440 h 792480"/>
                <a:gd name="connsiteX12" fmla="*/ 355600 w 924560"/>
                <a:gd name="connsiteY12" fmla="*/ 762000 h 792480"/>
                <a:gd name="connsiteX13" fmla="*/ 619760 w 924560"/>
                <a:gd name="connsiteY13" fmla="*/ 792480 h 79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24560" h="792480">
                  <a:moveTo>
                    <a:pt x="619760" y="792480"/>
                  </a:moveTo>
                  <a:lnTo>
                    <a:pt x="579120" y="599440"/>
                  </a:lnTo>
                  <a:lnTo>
                    <a:pt x="812800" y="568960"/>
                  </a:lnTo>
                  <a:lnTo>
                    <a:pt x="924560" y="416560"/>
                  </a:lnTo>
                  <a:lnTo>
                    <a:pt x="924560" y="193040"/>
                  </a:lnTo>
                  <a:lnTo>
                    <a:pt x="589280" y="0"/>
                  </a:lnTo>
                  <a:lnTo>
                    <a:pt x="314960" y="0"/>
                  </a:lnTo>
                  <a:lnTo>
                    <a:pt x="91440" y="111760"/>
                  </a:lnTo>
                  <a:lnTo>
                    <a:pt x="0" y="223520"/>
                  </a:lnTo>
                  <a:lnTo>
                    <a:pt x="60960" y="467360"/>
                  </a:lnTo>
                  <a:lnTo>
                    <a:pt x="152400" y="548640"/>
                  </a:lnTo>
                  <a:lnTo>
                    <a:pt x="396240" y="599440"/>
                  </a:lnTo>
                  <a:lnTo>
                    <a:pt x="355600" y="762000"/>
                  </a:lnTo>
                  <a:lnTo>
                    <a:pt x="619760" y="79248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4"/>
              <a:extLst>
                <a:ext uri="{FF2B5EF4-FFF2-40B4-BE49-F238E27FC236}">
                  <a16:creationId xmlns:a16="http://schemas.microsoft.com/office/drawing/2014/main" id="{2AC10A69-2577-4DC5-9966-BEDBF7217E9C}"/>
                </a:ext>
              </a:extLst>
            </p:cNvPr>
            <p:cNvSpPr/>
            <p:nvPr/>
          </p:nvSpPr>
          <p:spPr>
            <a:xfrm>
              <a:off x="5151120" y="1478280"/>
              <a:ext cx="934720" cy="873760"/>
            </a:xfrm>
            <a:custGeom>
              <a:avLst/>
              <a:gdLst>
                <a:gd name="connsiteX0" fmla="*/ 91440 w 1026160"/>
                <a:gd name="connsiteY0" fmla="*/ 162560 h 914400"/>
                <a:gd name="connsiteX1" fmla="*/ 0 w 1026160"/>
                <a:gd name="connsiteY1" fmla="*/ 365760 h 914400"/>
                <a:gd name="connsiteX2" fmla="*/ 20320 w 1026160"/>
                <a:gd name="connsiteY2" fmla="*/ 599440 h 914400"/>
                <a:gd name="connsiteX3" fmla="*/ 477520 w 1026160"/>
                <a:gd name="connsiteY3" fmla="*/ 670560 h 914400"/>
                <a:gd name="connsiteX4" fmla="*/ 436880 w 1026160"/>
                <a:gd name="connsiteY4" fmla="*/ 914400 h 914400"/>
                <a:gd name="connsiteX5" fmla="*/ 701040 w 1026160"/>
                <a:gd name="connsiteY5" fmla="*/ 904240 h 914400"/>
                <a:gd name="connsiteX6" fmla="*/ 640080 w 1026160"/>
                <a:gd name="connsiteY6" fmla="*/ 751840 h 914400"/>
                <a:gd name="connsiteX7" fmla="*/ 833120 w 1026160"/>
                <a:gd name="connsiteY7" fmla="*/ 670560 h 914400"/>
                <a:gd name="connsiteX8" fmla="*/ 1016000 w 1026160"/>
                <a:gd name="connsiteY8" fmla="*/ 528320 h 914400"/>
                <a:gd name="connsiteX9" fmla="*/ 1026160 w 1026160"/>
                <a:gd name="connsiteY9" fmla="*/ 294640 h 914400"/>
                <a:gd name="connsiteX10" fmla="*/ 914400 w 1026160"/>
                <a:gd name="connsiteY10" fmla="*/ 71120 h 914400"/>
                <a:gd name="connsiteX11" fmla="*/ 579120 w 1026160"/>
                <a:gd name="connsiteY11" fmla="*/ 10160 h 914400"/>
                <a:gd name="connsiteX12" fmla="*/ 406400 w 1026160"/>
                <a:gd name="connsiteY12" fmla="*/ 0 h 914400"/>
                <a:gd name="connsiteX13" fmla="*/ 91440 w 1026160"/>
                <a:gd name="connsiteY13" fmla="*/ 16256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6160" h="914400">
                  <a:moveTo>
                    <a:pt x="91440" y="162560"/>
                  </a:moveTo>
                  <a:lnTo>
                    <a:pt x="0" y="365760"/>
                  </a:lnTo>
                  <a:lnTo>
                    <a:pt x="20320" y="599440"/>
                  </a:lnTo>
                  <a:lnTo>
                    <a:pt x="477520" y="670560"/>
                  </a:lnTo>
                  <a:lnTo>
                    <a:pt x="436880" y="914400"/>
                  </a:lnTo>
                  <a:lnTo>
                    <a:pt x="701040" y="904240"/>
                  </a:lnTo>
                  <a:lnTo>
                    <a:pt x="640080" y="751840"/>
                  </a:lnTo>
                  <a:lnTo>
                    <a:pt x="833120" y="670560"/>
                  </a:lnTo>
                  <a:lnTo>
                    <a:pt x="1016000" y="528320"/>
                  </a:lnTo>
                  <a:lnTo>
                    <a:pt x="1026160" y="294640"/>
                  </a:lnTo>
                  <a:lnTo>
                    <a:pt x="914400" y="71120"/>
                  </a:lnTo>
                  <a:lnTo>
                    <a:pt x="579120" y="10160"/>
                  </a:lnTo>
                  <a:lnTo>
                    <a:pt x="406400" y="0"/>
                  </a:lnTo>
                  <a:lnTo>
                    <a:pt x="91440" y="16256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4"/>
              <a:extLst>
                <a:ext uri="{FF2B5EF4-FFF2-40B4-BE49-F238E27FC236}">
                  <a16:creationId xmlns:a16="http://schemas.microsoft.com/office/drawing/2014/main" id="{AABCB943-05F3-44CE-8836-1F9A868E32EE}"/>
                </a:ext>
              </a:extLst>
            </p:cNvPr>
            <p:cNvSpPr/>
            <p:nvPr/>
          </p:nvSpPr>
          <p:spPr>
            <a:xfrm>
              <a:off x="6786880" y="1757680"/>
              <a:ext cx="853440" cy="680720"/>
            </a:xfrm>
            <a:custGeom>
              <a:avLst/>
              <a:gdLst>
                <a:gd name="connsiteX0" fmla="*/ 264160 w 853440"/>
                <a:gd name="connsiteY0" fmla="*/ 10160 h 680720"/>
                <a:gd name="connsiteX1" fmla="*/ 50800 w 853440"/>
                <a:gd name="connsiteY1" fmla="*/ 172720 h 680720"/>
                <a:gd name="connsiteX2" fmla="*/ 0 w 853440"/>
                <a:gd name="connsiteY2" fmla="*/ 355600 h 680720"/>
                <a:gd name="connsiteX3" fmla="*/ 142240 w 853440"/>
                <a:gd name="connsiteY3" fmla="*/ 487680 h 680720"/>
                <a:gd name="connsiteX4" fmla="*/ 375920 w 853440"/>
                <a:gd name="connsiteY4" fmla="*/ 508000 h 680720"/>
                <a:gd name="connsiteX5" fmla="*/ 375920 w 853440"/>
                <a:gd name="connsiteY5" fmla="*/ 680720 h 680720"/>
                <a:gd name="connsiteX6" fmla="*/ 538480 w 853440"/>
                <a:gd name="connsiteY6" fmla="*/ 680720 h 680720"/>
                <a:gd name="connsiteX7" fmla="*/ 538480 w 853440"/>
                <a:gd name="connsiteY7" fmla="*/ 528320 h 680720"/>
                <a:gd name="connsiteX8" fmla="*/ 731520 w 853440"/>
                <a:gd name="connsiteY8" fmla="*/ 487680 h 680720"/>
                <a:gd name="connsiteX9" fmla="*/ 802640 w 853440"/>
                <a:gd name="connsiteY9" fmla="*/ 416560 h 680720"/>
                <a:gd name="connsiteX10" fmla="*/ 853440 w 853440"/>
                <a:gd name="connsiteY10" fmla="*/ 284480 h 680720"/>
                <a:gd name="connsiteX11" fmla="*/ 792480 w 853440"/>
                <a:gd name="connsiteY11" fmla="*/ 111760 h 680720"/>
                <a:gd name="connsiteX12" fmla="*/ 690880 w 853440"/>
                <a:gd name="connsiteY12" fmla="*/ 0 h 680720"/>
                <a:gd name="connsiteX13" fmla="*/ 538480 w 853440"/>
                <a:gd name="connsiteY13" fmla="*/ 0 h 680720"/>
                <a:gd name="connsiteX14" fmla="*/ 264160 w 853440"/>
                <a:gd name="connsiteY14" fmla="*/ 10160 h 68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3440" h="680720">
                  <a:moveTo>
                    <a:pt x="264160" y="10160"/>
                  </a:moveTo>
                  <a:lnTo>
                    <a:pt x="50800" y="172720"/>
                  </a:lnTo>
                  <a:lnTo>
                    <a:pt x="0" y="355600"/>
                  </a:lnTo>
                  <a:lnTo>
                    <a:pt x="142240" y="487680"/>
                  </a:lnTo>
                  <a:lnTo>
                    <a:pt x="375920" y="508000"/>
                  </a:lnTo>
                  <a:lnTo>
                    <a:pt x="375920" y="680720"/>
                  </a:lnTo>
                  <a:lnTo>
                    <a:pt x="538480" y="680720"/>
                  </a:lnTo>
                  <a:lnTo>
                    <a:pt x="538480" y="528320"/>
                  </a:lnTo>
                  <a:lnTo>
                    <a:pt x="731520" y="487680"/>
                  </a:lnTo>
                  <a:lnTo>
                    <a:pt x="802640" y="416560"/>
                  </a:lnTo>
                  <a:lnTo>
                    <a:pt x="853440" y="284480"/>
                  </a:lnTo>
                  <a:lnTo>
                    <a:pt x="792480" y="111760"/>
                  </a:lnTo>
                  <a:lnTo>
                    <a:pt x="690880" y="0"/>
                  </a:lnTo>
                  <a:lnTo>
                    <a:pt x="538480" y="0"/>
                  </a:lnTo>
                  <a:lnTo>
                    <a:pt x="264160" y="1016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4"/>
              <a:extLst>
                <a:ext uri="{FF2B5EF4-FFF2-40B4-BE49-F238E27FC236}">
                  <a16:creationId xmlns:a16="http://schemas.microsoft.com/office/drawing/2014/main" id="{4BEAA66E-11FA-4214-83FC-5734C7B4E617}"/>
                </a:ext>
              </a:extLst>
            </p:cNvPr>
            <p:cNvSpPr/>
            <p:nvPr/>
          </p:nvSpPr>
          <p:spPr>
            <a:xfrm>
              <a:off x="8554720" y="1615440"/>
              <a:ext cx="944880" cy="792480"/>
            </a:xfrm>
            <a:custGeom>
              <a:avLst/>
              <a:gdLst>
                <a:gd name="connsiteX0" fmla="*/ 0 w 944880"/>
                <a:gd name="connsiteY0" fmla="*/ 243840 h 792480"/>
                <a:gd name="connsiteX1" fmla="*/ 30480 w 944880"/>
                <a:gd name="connsiteY1" fmla="*/ 477520 h 792480"/>
                <a:gd name="connsiteX2" fmla="*/ 121920 w 944880"/>
                <a:gd name="connsiteY2" fmla="*/ 589280 h 792480"/>
                <a:gd name="connsiteX3" fmla="*/ 396240 w 944880"/>
                <a:gd name="connsiteY3" fmla="*/ 640080 h 792480"/>
                <a:gd name="connsiteX4" fmla="*/ 386080 w 944880"/>
                <a:gd name="connsiteY4" fmla="*/ 792480 h 792480"/>
                <a:gd name="connsiteX5" fmla="*/ 589280 w 944880"/>
                <a:gd name="connsiteY5" fmla="*/ 792480 h 792480"/>
                <a:gd name="connsiteX6" fmla="*/ 599440 w 944880"/>
                <a:gd name="connsiteY6" fmla="*/ 629920 h 792480"/>
                <a:gd name="connsiteX7" fmla="*/ 843280 w 944880"/>
                <a:gd name="connsiteY7" fmla="*/ 579120 h 792480"/>
                <a:gd name="connsiteX8" fmla="*/ 944880 w 944880"/>
                <a:gd name="connsiteY8" fmla="*/ 416560 h 792480"/>
                <a:gd name="connsiteX9" fmla="*/ 873760 w 944880"/>
                <a:gd name="connsiteY9" fmla="*/ 193040 h 792480"/>
                <a:gd name="connsiteX10" fmla="*/ 568960 w 944880"/>
                <a:gd name="connsiteY10" fmla="*/ 0 h 792480"/>
                <a:gd name="connsiteX11" fmla="*/ 314960 w 944880"/>
                <a:gd name="connsiteY11" fmla="*/ 30480 h 792480"/>
                <a:gd name="connsiteX12" fmla="*/ 152400 w 944880"/>
                <a:gd name="connsiteY12" fmla="*/ 132080 h 792480"/>
                <a:gd name="connsiteX13" fmla="*/ 0 w 944880"/>
                <a:gd name="connsiteY13" fmla="*/ 243840 h 79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44880" h="792480">
                  <a:moveTo>
                    <a:pt x="0" y="243840"/>
                  </a:moveTo>
                  <a:lnTo>
                    <a:pt x="30480" y="477520"/>
                  </a:lnTo>
                  <a:lnTo>
                    <a:pt x="121920" y="589280"/>
                  </a:lnTo>
                  <a:lnTo>
                    <a:pt x="396240" y="640080"/>
                  </a:lnTo>
                  <a:lnTo>
                    <a:pt x="386080" y="792480"/>
                  </a:lnTo>
                  <a:lnTo>
                    <a:pt x="589280" y="792480"/>
                  </a:lnTo>
                  <a:lnTo>
                    <a:pt x="599440" y="629920"/>
                  </a:lnTo>
                  <a:lnTo>
                    <a:pt x="843280" y="579120"/>
                  </a:lnTo>
                  <a:lnTo>
                    <a:pt x="944880" y="416560"/>
                  </a:lnTo>
                  <a:lnTo>
                    <a:pt x="873760" y="193040"/>
                  </a:lnTo>
                  <a:lnTo>
                    <a:pt x="568960" y="0"/>
                  </a:lnTo>
                  <a:lnTo>
                    <a:pt x="314960" y="30480"/>
                  </a:lnTo>
                  <a:lnTo>
                    <a:pt x="152400" y="132080"/>
                  </a:lnTo>
                  <a:lnTo>
                    <a:pt x="0" y="24384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5"/>
              <a:extLst>
                <a:ext uri="{FF2B5EF4-FFF2-40B4-BE49-F238E27FC236}">
                  <a16:creationId xmlns:a16="http://schemas.microsoft.com/office/drawing/2014/main" id="{EB32A899-9DC0-4595-9DA4-F158F4204A5F}"/>
                </a:ext>
              </a:extLst>
            </p:cNvPr>
            <p:cNvSpPr/>
            <p:nvPr/>
          </p:nvSpPr>
          <p:spPr>
            <a:xfrm>
              <a:off x="8651240" y="3794760"/>
              <a:ext cx="904240" cy="812800"/>
            </a:xfrm>
            <a:custGeom>
              <a:avLst/>
              <a:gdLst>
                <a:gd name="connsiteX0" fmla="*/ 294640 w 904240"/>
                <a:gd name="connsiteY0" fmla="*/ 10160 h 812800"/>
                <a:gd name="connsiteX1" fmla="*/ 40640 w 904240"/>
                <a:gd name="connsiteY1" fmla="*/ 172720 h 812800"/>
                <a:gd name="connsiteX2" fmla="*/ 0 w 904240"/>
                <a:gd name="connsiteY2" fmla="*/ 375920 h 812800"/>
                <a:gd name="connsiteX3" fmla="*/ 30480 w 904240"/>
                <a:gd name="connsiteY3" fmla="*/ 528320 h 812800"/>
                <a:gd name="connsiteX4" fmla="*/ 396240 w 904240"/>
                <a:gd name="connsiteY4" fmla="*/ 650240 h 812800"/>
                <a:gd name="connsiteX5" fmla="*/ 396240 w 904240"/>
                <a:gd name="connsiteY5" fmla="*/ 812800 h 812800"/>
                <a:gd name="connsiteX6" fmla="*/ 589280 w 904240"/>
                <a:gd name="connsiteY6" fmla="*/ 812800 h 812800"/>
                <a:gd name="connsiteX7" fmla="*/ 579120 w 904240"/>
                <a:gd name="connsiteY7" fmla="*/ 660400 h 812800"/>
                <a:gd name="connsiteX8" fmla="*/ 782320 w 904240"/>
                <a:gd name="connsiteY8" fmla="*/ 589280 h 812800"/>
                <a:gd name="connsiteX9" fmla="*/ 904240 w 904240"/>
                <a:gd name="connsiteY9" fmla="*/ 518160 h 812800"/>
                <a:gd name="connsiteX10" fmla="*/ 904240 w 904240"/>
                <a:gd name="connsiteY10" fmla="*/ 294640 h 812800"/>
                <a:gd name="connsiteX11" fmla="*/ 853440 w 904240"/>
                <a:gd name="connsiteY11" fmla="*/ 142240 h 812800"/>
                <a:gd name="connsiteX12" fmla="*/ 568960 w 904240"/>
                <a:gd name="connsiteY12" fmla="*/ 0 h 812800"/>
                <a:gd name="connsiteX13" fmla="*/ 294640 w 904240"/>
                <a:gd name="connsiteY13" fmla="*/ 1016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04240" h="812800">
                  <a:moveTo>
                    <a:pt x="294640" y="10160"/>
                  </a:moveTo>
                  <a:lnTo>
                    <a:pt x="40640" y="172720"/>
                  </a:lnTo>
                  <a:lnTo>
                    <a:pt x="0" y="375920"/>
                  </a:lnTo>
                  <a:lnTo>
                    <a:pt x="30480" y="528320"/>
                  </a:lnTo>
                  <a:lnTo>
                    <a:pt x="396240" y="650240"/>
                  </a:lnTo>
                  <a:lnTo>
                    <a:pt x="396240" y="812800"/>
                  </a:lnTo>
                  <a:lnTo>
                    <a:pt x="589280" y="812800"/>
                  </a:lnTo>
                  <a:lnTo>
                    <a:pt x="579120" y="660400"/>
                  </a:lnTo>
                  <a:lnTo>
                    <a:pt x="782320" y="589280"/>
                  </a:lnTo>
                  <a:lnTo>
                    <a:pt x="904240" y="518160"/>
                  </a:lnTo>
                  <a:lnTo>
                    <a:pt x="904240" y="294640"/>
                  </a:lnTo>
                  <a:lnTo>
                    <a:pt x="853440" y="142240"/>
                  </a:lnTo>
                  <a:lnTo>
                    <a:pt x="568960" y="0"/>
                  </a:lnTo>
                  <a:lnTo>
                    <a:pt x="294640" y="1016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5"/>
              <a:extLst>
                <a:ext uri="{FF2B5EF4-FFF2-40B4-BE49-F238E27FC236}">
                  <a16:creationId xmlns:a16="http://schemas.microsoft.com/office/drawing/2014/main" id="{341310BF-63EF-49D0-AB9A-09C90038D8C9}"/>
                </a:ext>
              </a:extLst>
            </p:cNvPr>
            <p:cNvSpPr/>
            <p:nvPr/>
          </p:nvSpPr>
          <p:spPr>
            <a:xfrm>
              <a:off x="6873240" y="3689444"/>
              <a:ext cx="1066800" cy="883920"/>
            </a:xfrm>
            <a:custGeom>
              <a:avLst/>
              <a:gdLst>
                <a:gd name="connsiteX0" fmla="*/ 670560 w 1066800"/>
                <a:gd name="connsiteY0" fmla="*/ 0 h 883920"/>
                <a:gd name="connsiteX1" fmla="*/ 335280 w 1066800"/>
                <a:gd name="connsiteY1" fmla="*/ 0 h 883920"/>
                <a:gd name="connsiteX2" fmla="*/ 50800 w 1066800"/>
                <a:gd name="connsiteY2" fmla="*/ 203200 h 883920"/>
                <a:gd name="connsiteX3" fmla="*/ 0 w 1066800"/>
                <a:gd name="connsiteY3" fmla="*/ 406400 h 883920"/>
                <a:gd name="connsiteX4" fmla="*/ 60960 w 1066800"/>
                <a:gd name="connsiteY4" fmla="*/ 548640 h 883920"/>
                <a:gd name="connsiteX5" fmla="*/ 335280 w 1066800"/>
                <a:gd name="connsiteY5" fmla="*/ 680720 h 883920"/>
                <a:gd name="connsiteX6" fmla="*/ 447040 w 1066800"/>
                <a:gd name="connsiteY6" fmla="*/ 701040 h 883920"/>
                <a:gd name="connsiteX7" fmla="*/ 457200 w 1066800"/>
                <a:gd name="connsiteY7" fmla="*/ 883920 h 883920"/>
                <a:gd name="connsiteX8" fmla="*/ 670560 w 1066800"/>
                <a:gd name="connsiteY8" fmla="*/ 873760 h 883920"/>
                <a:gd name="connsiteX9" fmla="*/ 650240 w 1066800"/>
                <a:gd name="connsiteY9" fmla="*/ 711200 h 883920"/>
                <a:gd name="connsiteX10" fmla="*/ 975360 w 1066800"/>
                <a:gd name="connsiteY10" fmla="*/ 589280 h 883920"/>
                <a:gd name="connsiteX11" fmla="*/ 1066800 w 1066800"/>
                <a:gd name="connsiteY11" fmla="*/ 355600 h 883920"/>
                <a:gd name="connsiteX12" fmla="*/ 1036320 w 1066800"/>
                <a:gd name="connsiteY12" fmla="*/ 223520 h 883920"/>
                <a:gd name="connsiteX13" fmla="*/ 670560 w 1066800"/>
                <a:gd name="connsiteY13" fmla="*/ 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66800" h="883920">
                  <a:moveTo>
                    <a:pt x="670560" y="0"/>
                  </a:moveTo>
                  <a:lnTo>
                    <a:pt x="335280" y="0"/>
                  </a:lnTo>
                  <a:lnTo>
                    <a:pt x="50800" y="203200"/>
                  </a:lnTo>
                  <a:lnTo>
                    <a:pt x="0" y="406400"/>
                  </a:lnTo>
                  <a:lnTo>
                    <a:pt x="60960" y="548640"/>
                  </a:lnTo>
                  <a:lnTo>
                    <a:pt x="335280" y="680720"/>
                  </a:lnTo>
                  <a:lnTo>
                    <a:pt x="447040" y="701040"/>
                  </a:lnTo>
                  <a:lnTo>
                    <a:pt x="457200" y="883920"/>
                  </a:lnTo>
                  <a:lnTo>
                    <a:pt x="670560" y="873760"/>
                  </a:lnTo>
                  <a:lnTo>
                    <a:pt x="650240" y="711200"/>
                  </a:lnTo>
                  <a:lnTo>
                    <a:pt x="975360" y="589280"/>
                  </a:lnTo>
                  <a:lnTo>
                    <a:pt x="1066800" y="355600"/>
                  </a:lnTo>
                  <a:lnTo>
                    <a:pt x="1036320" y="223520"/>
                  </a:lnTo>
                  <a:lnTo>
                    <a:pt x="67056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5"/>
              <a:extLst>
                <a:ext uri="{FF2B5EF4-FFF2-40B4-BE49-F238E27FC236}">
                  <a16:creationId xmlns:a16="http://schemas.microsoft.com/office/drawing/2014/main" id="{09BA23C8-C4DC-492D-AD22-1E468A5F064D}"/>
                </a:ext>
              </a:extLst>
            </p:cNvPr>
            <p:cNvSpPr/>
            <p:nvPr/>
          </p:nvSpPr>
          <p:spPr>
            <a:xfrm>
              <a:off x="5308602" y="3647440"/>
              <a:ext cx="1046480" cy="934720"/>
            </a:xfrm>
            <a:custGeom>
              <a:avLst/>
              <a:gdLst>
                <a:gd name="connsiteX0" fmla="*/ 243840 w 1046480"/>
                <a:gd name="connsiteY0" fmla="*/ 60960 h 934720"/>
                <a:gd name="connsiteX1" fmla="*/ 10160 w 1046480"/>
                <a:gd name="connsiteY1" fmla="*/ 193040 h 934720"/>
                <a:gd name="connsiteX2" fmla="*/ 0 w 1046480"/>
                <a:gd name="connsiteY2" fmla="*/ 416560 h 934720"/>
                <a:gd name="connsiteX3" fmla="*/ 50800 w 1046480"/>
                <a:gd name="connsiteY3" fmla="*/ 568960 h 934720"/>
                <a:gd name="connsiteX4" fmla="*/ 436880 w 1046480"/>
                <a:gd name="connsiteY4" fmla="*/ 711200 h 934720"/>
                <a:gd name="connsiteX5" fmla="*/ 447040 w 1046480"/>
                <a:gd name="connsiteY5" fmla="*/ 894080 h 934720"/>
                <a:gd name="connsiteX6" fmla="*/ 650240 w 1046480"/>
                <a:gd name="connsiteY6" fmla="*/ 934720 h 934720"/>
                <a:gd name="connsiteX7" fmla="*/ 650240 w 1046480"/>
                <a:gd name="connsiteY7" fmla="*/ 741680 h 934720"/>
                <a:gd name="connsiteX8" fmla="*/ 883920 w 1046480"/>
                <a:gd name="connsiteY8" fmla="*/ 660400 h 934720"/>
                <a:gd name="connsiteX9" fmla="*/ 1036320 w 1046480"/>
                <a:gd name="connsiteY9" fmla="*/ 579120 h 934720"/>
                <a:gd name="connsiteX10" fmla="*/ 1046480 w 1046480"/>
                <a:gd name="connsiteY10" fmla="*/ 345440 h 934720"/>
                <a:gd name="connsiteX11" fmla="*/ 955040 w 1046480"/>
                <a:gd name="connsiteY11" fmla="*/ 172720 h 934720"/>
                <a:gd name="connsiteX12" fmla="*/ 670560 w 1046480"/>
                <a:gd name="connsiteY12" fmla="*/ 10160 h 934720"/>
                <a:gd name="connsiteX13" fmla="*/ 386080 w 1046480"/>
                <a:gd name="connsiteY13" fmla="*/ 0 h 934720"/>
                <a:gd name="connsiteX14" fmla="*/ 243840 w 1046480"/>
                <a:gd name="connsiteY14" fmla="*/ 60960 h 93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6480" h="934720">
                  <a:moveTo>
                    <a:pt x="243840" y="60960"/>
                  </a:moveTo>
                  <a:lnTo>
                    <a:pt x="10160" y="193040"/>
                  </a:lnTo>
                  <a:lnTo>
                    <a:pt x="0" y="416560"/>
                  </a:lnTo>
                  <a:lnTo>
                    <a:pt x="50800" y="568960"/>
                  </a:lnTo>
                  <a:lnTo>
                    <a:pt x="436880" y="711200"/>
                  </a:lnTo>
                  <a:lnTo>
                    <a:pt x="447040" y="894080"/>
                  </a:lnTo>
                  <a:lnTo>
                    <a:pt x="650240" y="934720"/>
                  </a:lnTo>
                  <a:lnTo>
                    <a:pt x="650240" y="741680"/>
                  </a:lnTo>
                  <a:lnTo>
                    <a:pt x="883920" y="660400"/>
                  </a:lnTo>
                  <a:lnTo>
                    <a:pt x="1036320" y="579120"/>
                  </a:lnTo>
                  <a:lnTo>
                    <a:pt x="1046480" y="345440"/>
                  </a:lnTo>
                  <a:lnTo>
                    <a:pt x="955040" y="172720"/>
                  </a:lnTo>
                  <a:lnTo>
                    <a:pt x="670560" y="10160"/>
                  </a:lnTo>
                  <a:lnTo>
                    <a:pt x="386080" y="0"/>
                  </a:lnTo>
                  <a:lnTo>
                    <a:pt x="243840" y="6096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6"/>
              <a:extLst>
                <a:ext uri="{FF2B5EF4-FFF2-40B4-BE49-F238E27FC236}">
                  <a16:creationId xmlns:a16="http://schemas.microsoft.com/office/drawing/2014/main" id="{AE6ECE91-20E9-4B30-9E03-FCC033A8122D}"/>
                </a:ext>
              </a:extLst>
            </p:cNvPr>
            <p:cNvSpPr/>
            <p:nvPr/>
          </p:nvSpPr>
          <p:spPr>
            <a:xfrm>
              <a:off x="3799840" y="3735164"/>
              <a:ext cx="914400" cy="812800"/>
            </a:xfrm>
            <a:custGeom>
              <a:avLst/>
              <a:gdLst>
                <a:gd name="connsiteX0" fmla="*/ 233680 w 914400"/>
                <a:gd name="connsiteY0" fmla="*/ 71120 h 812800"/>
                <a:gd name="connsiteX1" fmla="*/ 10160 w 914400"/>
                <a:gd name="connsiteY1" fmla="*/ 223520 h 812800"/>
                <a:gd name="connsiteX2" fmla="*/ 0 w 914400"/>
                <a:gd name="connsiteY2" fmla="*/ 406400 h 812800"/>
                <a:gd name="connsiteX3" fmla="*/ 152400 w 914400"/>
                <a:gd name="connsiteY3" fmla="*/ 558800 h 812800"/>
                <a:gd name="connsiteX4" fmla="*/ 386080 w 914400"/>
                <a:gd name="connsiteY4" fmla="*/ 640080 h 812800"/>
                <a:gd name="connsiteX5" fmla="*/ 335280 w 914400"/>
                <a:gd name="connsiteY5" fmla="*/ 812800 h 812800"/>
                <a:gd name="connsiteX6" fmla="*/ 589280 w 914400"/>
                <a:gd name="connsiteY6" fmla="*/ 812800 h 812800"/>
                <a:gd name="connsiteX7" fmla="*/ 558800 w 914400"/>
                <a:gd name="connsiteY7" fmla="*/ 599440 h 812800"/>
                <a:gd name="connsiteX8" fmla="*/ 751840 w 914400"/>
                <a:gd name="connsiteY8" fmla="*/ 599440 h 812800"/>
                <a:gd name="connsiteX9" fmla="*/ 863600 w 914400"/>
                <a:gd name="connsiteY9" fmla="*/ 528320 h 812800"/>
                <a:gd name="connsiteX10" fmla="*/ 914400 w 914400"/>
                <a:gd name="connsiteY10" fmla="*/ 355600 h 812800"/>
                <a:gd name="connsiteX11" fmla="*/ 863600 w 914400"/>
                <a:gd name="connsiteY11" fmla="*/ 203200 h 812800"/>
                <a:gd name="connsiteX12" fmla="*/ 690880 w 914400"/>
                <a:gd name="connsiteY12" fmla="*/ 50800 h 812800"/>
                <a:gd name="connsiteX13" fmla="*/ 457200 w 914400"/>
                <a:gd name="connsiteY13" fmla="*/ 0 h 812800"/>
                <a:gd name="connsiteX14" fmla="*/ 233680 w 914400"/>
                <a:gd name="connsiteY14" fmla="*/ 7112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14400" h="812800">
                  <a:moveTo>
                    <a:pt x="233680" y="71120"/>
                  </a:moveTo>
                  <a:lnTo>
                    <a:pt x="10160" y="223520"/>
                  </a:lnTo>
                  <a:lnTo>
                    <a:pt x="0" y="406400"/>
                  </a:lnTo>
                  <a:lnTo>
                    <a:pt x="152400" y="558800"/>
                  </a:lnTo>
                  <a:lnTo>
                    <a:pt x="386080" y="640080"/>
                  </a:lnTo>
                  <a:lnTo>
                    <a:pt x="335280" y="812800"/>
                  </a:lnTo>
                  <a:lnTo>
                    <a:pt x="589280" y="812800"/>
                  </a:lnTo>
                  <a:lnTo>
                    <a:pt x="558800" y="599440"/>
                  </a:lnTo>
                  <a:lnTo>
                    <a:pt x="751840" y="599440"/>
                  </a:lnTo>
                  <a:lnTo>
                    <a:pt x="863600" y="528320"/>
                  </a:lnTo>
                  <a:lnTo>
                    <a:pt x="914400" y="355600"/>
                  </a:lnTo>
                  <a:lnTo>
                    <a:pt x="863600" y="203200"/>
                  </a:lnTo>
                  <a:lnTo>
                    <a:pt x="690880" y="50800"/>
                  </a:lnTo>
                  <a:lnTo>
                    <a:pt x="457200" y="0"/>
                  </a:lnTo>
                  <a:lnTo>
                    <a:pt x="233680" y="7112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6"/>
              <a:extLst>
                <a:ext uri="{FF2B5EF4-FFF2-40B4-BE49-F238E27FC236}">
                  <a16:creationId xmlns:a16="http://schemas.microsoft.com/office/drawing/2014/main" id="{4A7CFB5C-A8CB-414B-B84C-4A24AAD1254B}"/>
                </a:ext>
              </a:extLst>
            </p:cNvPr>
            <p:cNvSpPr/>
            <p:nvPr/>
          </p:nvSpPr>
          <p:spPr>
            <a:xfrm>
              <a:off x="2148836" y="3738880"/>
              <a:ext cx="1097280" cy="873760"/>
            </a:xfrm>
            <a:custGeom>
              <a:avLst/>
              <a:gdLst>
                <a:gd name="connsiteX0" fmla="*/ 111760 w 1097280"/>
                <a:gd name="connsiteY0" fmla="*/ 111760 h 873760"/>
                <a:gd name="connsiteX1" fmla="*/ 0 w 1097280"/>
                <a:gd name="connsiteY1" fmla="*/ 335280 h 873760"/>
                <a:gd name="connsiteX2" fmla="*/ 30480 w 1097280"/>
                <a:gd name="connsiteY2" fmla="*/ 538480 h 873760"/>
                <a:gd name="connsiteX3" fmla="*/ 162560 w 1097280"/>
                <a:gd name="connsiteY3" fmla="*/ 650240 h 873760"/>
                <a:gd name="connsiteX4" fmla="*/ 467360 w 1097280"/>
                <a:gd name="connsiteY4" fmla="*/ 690880 h 873760"/>
                <a:gd name="connsiteX5" fmla="*/ 426720 w 1097280"/>
                <a:gd name="connsiteY5" fmla="*/ 843280 h 873760"/>
                <a:gd name="connsiteX6" fmla="*/ 650240 w 1097280"/>
                <a:gd name="connsiteY6" fmla="*/ 873760 h 873760"/>
                <a:gd name="connsiteX7" fmla="*/ 660400 w 1097280"/>
                <a:gd name="connsiteY7" fmla="*/ 680720 h 873760"/>
                <a:gd name="connsiteX8" fmla="*/ 944880 w 1097280"/>
                <a:gd name="connsiteY8" fmla="*/ 589280 h 873760"/>
                <a:gd name="connsiteX9" fmla="*/ 1097280 w 1097280"/>
                <a:gd name="connsiteY9" fmla="*/ 365760 h 873760"/>
                <a:gd name="connsiteX10" fmla="*/ 1016000 w 1097280"/>
                <a:gd name="connsiteY10" fmla="*/ 182880 h 873760"/>
                <a:gd name="connsiteX11" fmla="*/ 741680 w 1097280"/>
                <a:gd name="connsiteY11" fmla="*/ 40640 h 873760"/>
                <a:gd name="connsiteX12" fmla="*/ 386080 w 1097280"/>
                <a:gd name="connsiteY12" fmla="*/ 0 h 873760"/>
                <a:gd name="connsiteX13" fmla="*/ 111760 w 1097280"/>
                <a:gd name="connsiteY13" fmla="*/ 111760 h 87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7280" h="873760">
                  <a:moveTo>
                    <a:pt x="111760" y="111760"/>
                  </a:moveTo>
                  <a:lnTo>
                    <a:pt x="0" y="335280"/>
                  </a:lnTo>
                  <a:lnTo>
                    <a:pt x="30480" y="538480"/>
                  </a:lnTo>
                  <a:lnTo>
                    <a:pt x="162560" y="650240"/>
                  </a:lnTo>
                  <a:lnTo>
                    <a:pt x="467360" y="690880"/>
                  </a:lnTo>
                  <a:lnTo>
                    <a:pt x="426720" y="843280"/>
                  </a:lnTo>
                  <a:lnTo>
                    <a:pt x="650240" y="873760"/>
                  </a:lnTo>
                  <a:lnTo>
                    <a:pt x="660400" y="680720"/>
                  </a:lnTo>
                  <a:lnTo>
                    <a:pt x="944880" y="589280"/>
                  </a:lnTo>
                  <a:lnTo>
                    <a:pt x="1097280" y="365760"/>
                  </a:lnTo>
                  <a:lnTo>
                    <a:pt x="1016000" y="182880"/>
                  </a:lnTo>
                  <a:lnTo>
                    <a:pt x="741680" y="40640"/>
                  </a:lnTo>
                  <a:lnTo>
                    <a:pt x="386080" y="0"/>
                  </a:lnTo>
                  <a:lnTo>
                    <a:pt x="111760" y="11176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6"/>
              <a:extLst>
                <a:ext uri="{FF2B5EF4-FFF2-40B4-BE49-F238E27FC236}">
                  <a16:creationId xmlns:a16="http://schemas.microsoft.com/office/drawing/2014/main" id="{DEA2DCA6-BD9B-4BB3-BDC7-1F10D6953D4C}"/>
                </a:ext>
              </a:extLst>
            </p:cNvPr>
            <p:cNvSpPr/>
            <p:nvPr/>
          </p:nvSpPr>
          <p:spPr>
            <a:xfrm>
              <a:off x="670559" y="3886200"/>
              <a:ext cx="833120" cy="741680"/>
            </a:xfrm>
            <a:custGeom>
              <a:avLst/>
              <a:gdLst>
                <a:gd name="connsiteX0" fmla="*/ 355600 w 833120"/>
                <a:gd name="connsiteY0" fmla="*/ 0 h 741680"/>
                <a:gd name="connsiteX1" fmla="*/ 81280 w 833120"/>
                <a:gd name="connsiteY1" fmla="*/ 101600 h 741680"/>
                <a:gd name="connsiteX2" fmla="*/ 0 w 833120"/>
                <a:gd name="connsiteY2" fmla="*/ 213360 h 741680"/>
                <a:gd name="connsiteX3" fmla="*/ 20320 w 833120"/>
                <a:gd name="connsiteY3" fmla="*/ 406400 h 741680"/>
                <a:gd name="connsiteX4" fmla="*/ 50800 w 833120"/>
                <a:gd name="connsiteY4" fmla="*/ 558800 h 741680"/>
                <a:gd name="connsiteX5" fmla="*/ 355600 w 833120"/>
                <a:gd name="connsiteY5" fmla="*/ 579120 h 741680"/>
                <a:gd name="connsiteX6" fmla="*/ 314960 w 833120"/>
                <a:gd name="connsiteY6" fmla="*/ 741680 h 741680"/>
                <a:gd name="connsiteX7" fmla="*/ 548640 w 833120"/>
                <a:gd name="connsiteY7" fmla="*/ 741680 h 741680"/>
                <a:gd name="connsiteX8" fmla="*/ 528320 w 833120"/>
                <a:gd name="connsiteY8" fmla="*/ 589280 h 741680"/>
                <a:gd name="connsiteX9" fmla="*/ 721360 w 833120"/>
                <a:gd name="connsiteY9" fmla="*/ 508000 h 741680"/>
                <a:gd name="connsiteX10" fmla="*/ 833120 w 833120"/>
                <a:gd name="connsiteY10" fmla="*/ 396240 h 741680"/>
                <a:gd name="connsiteX11" fmla="*/ 833120 w 833120"/>
                <a:gd name="connsiteY11" fmla="*/ 162560 h 741680"/>
                <a:gd name="connsiteX12" fmla="*/ 711200 w 833120"/>
                <a:gd name="connsiteY12" fmla="*/ 81280 h 741680"/>
                <a:gd name="connsiteX13" fmla="*/ 355600 w 833120"/>
                <a:gd name="connsiteY13" fmla="*/ 0 h 74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33120" h="741680">
                  <a:moveTo>
                    <a:pt x="355600" y="0"/>
                  </a:moveTo>
                  <a:lnTo>
                    <a:pt x="81280" y="101600"/>
                  </a:lnTo>
                  <a:lnTo>
                    <a:pt x="0" y="213360"/>
                  </a:lnTo>
                  <a:lnTo>
                    <a:pt x="20320" y="406400"/>
                  </a:lnTo>
                  <a:lnTo>
                    <a:pt x="50800" y="558800"/>
                  </a:lnTo>
                  <a:lnTo>
                    <a:pt x="355600" y="579120"/>
                  </a:lnTo>
                  <a:lnTo>
                    <a:pt x="314960" y="741680"/>
                  </a:lnTo>
                  <a:lnTo>
                    <a:pt x="548640" y="741680"/>
                  </a:lnTo>
                  <a:lnTo>
                    <a:pt x="528320" y="589280"/>
                  </a:lnTo>
                  <a:lnTo>
                    <a:pt x="721360" y="508000"/>
                  </a:lnTo>
                  <a:lnTo>
                    <a:pt x="833120" y="396240"/>
                  </a:lnTo>
                  <a:lnTo>
                    <a:pt x="833120" y="162560"/>
                  </a:lnTo>
                  <a:lnTo>
                    <a:pt x="711200" y="81280"/>
                  </a:lnTo>
                  <a:lnTo>
                    <a:pt x="35560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7"/>
              <a:extLst>
                <a:ext uri="{FF2B5EF4-FFF2-40B4-BE49-F238E27FC236}">
                  <a16:creationId xmlns:a16="http://schemas.microsoft.com/office/drawing/2014/main" id="{6CBA4D00-2D8C-41FA-8583-A8067DD8C3B8}"/>
                </a:ext>
              </a:extLst>
            </p:cNvPr>
            <p:cNvSpPr/>
            <p:nvPr/>
          </p:nvSpPr>
          <p:spPr>
            <a:xfrm>
              <a:off x="426720" y="5728813"/>
              <a:ext cx="1087120" cy="883920"/>
            </a:xfrm>
            <a:custGeom>
              <a:avLst/>
              <a:gdLst>
                <a:gd name="connsiteX0" fmla="*/ 162560 w 1087120"/>
                <a:gd name="connsiteY0" fmla="*/ 91440 h 883920"/>
                <a:gd name="connsiteX1" fmla="*/ 0 w 1087120"/>
                <a:gd name="connsiteY1" fmla="*/ 213360 h 883920"/>
                <a:gd name="connsiteX2" fmla="*/ 10160 w 1087120"/>
                <a:gd name="connsiteY2" fmla="*/ 467360 h 883920"/>
                <a:gd name="connsiteX3" fmla="*/ 50800 w 1087120"/>
                <a:gd name="connsiteY3" fmla="*/ 558800 h 883920"/>
                <a:gd name="connsiteX4" fmla="*/ 457200 w 1087120"/>
                <a:gd name="connsiteY4" fmla="*/ 690880 h 883920"/>
                <a:gd name="connsiteX5" fmla="*/ 426720 w 1087120"/>
                <a:gd name="connsiteY5" fmla="*/ 853440 h 883920"/>
                <a:gd name="connsiteX6" fmla="*/ 640080 w 1087120"/>
                <a:gd name="connsiteY6" fmla="*/ 883920 h 883920"/>
                <a:gd name="connsiteX7" fmla="*/ 629920 w 1087120"/>
                <a:gd name="connsiteY7" fmla="*/ 690880 h 883920"/>
                <a:gd name="connsiteX8" fmla="*/ 883920 w 1087120"/>
                <a:gd name="connsiteY8" fmla="*/ 619760 h 883920"/>
                <a:gd name="connsiteX9" fmla="*/ 1026160 w 1087120"/>
                <a:gd name="connsiteY9" fmla="*/ 518160 h 883920"/>
                <a:gd name="connsiteX10" fmla="*/ 1087120 w 1087120"/>
                <a:gd name="connsiteY10" fmla="*/ 314960 h 883920"/>
                <a:gd name="connsiteX11" fmla="*/ 883920 w 1087120"/>
                <a:gd name="connsiteY11" fmla="*/ 101600 h 883920"/>
                <a:gd name="connsiteX12" fmla="*/ 599440 w 1087120"/>
                <a:gd name="connsiteY12" fmla="*/ 0 h 883920"/>
                <a:gd name="connsiteX13" fmla="*/ 375920 w 1087120"/>
                <a:gd name="connsiteY13" fmla="*/ 20320 h 883920"/>
                <a:gd name="connsiteX14" fmla="*/ 162560 w 1087120"/>
                <a:gd name="connsiteY14" fmla="*/ 91440 h 88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7120" h="883920">
                  <a:moveTo>
                    <a:pt x="162560" y="91440"/>
                  </a:moveTo>
                  <a:lnTo>
                    <a:pt x="0" y="213360"/>
                  </a:lnTo>
                  <a:lnTo>
                    <a:pt x="10160" y="467360"/>
                  </a:lnTo>
                  <a:lnTo>
                    <a:pt x="50800" y="558800"/>
                  </a:lnTo>
                  <a:lnTo>
                    <a:pt x="457200" y="690880"/>
                  </a:lnTo>
                  <a:lnTo>
                    <a:pt x="426720" y="853440"/>
                  </a:lnTo>
                  <a:lnTo>
                    <a:pt x="640080" y="883920"/>
                  </a:lnTo>
                  <a:lnTo>
                    <a:pt x="629920" y="690880"/>
                  </a:lnTo>
                  <a:lnTo>
                    <a:pt x="883920" y="619760"/>
                  </a:lnTo>
                  <a:lnTo>
                    <a:pt x="1026160" y="518160"/>
                  </a:lnTo>
                  <a:lnTo>
                    <a:pt x="1087120" y="314960"/>
                  </a:lnTo>
                  <a:lnTo>
                    <a:pt x="883920" y="101600"/>
                  </a:lnTo>
                  <a:lnTo>
                    <a:pt x="599440" y="0"/>
                  </a:lnTo>
                  <a:lnTo>
                    <a:pt x="375920" y="20320"/>
                  </a:lnTo>
                  <a:lnTo>
                    <a:pt x="162560" y="9144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: Shape 18">
              <a:hlinkClick r:id="rId8"/>
              <a:extLst>
                <a:ext uri="{FF2B5EF4-FFF2-40B4-BE49-F238E27FC236}">
                  <a16:creationId xmlns:a16="http://schemas.microsoft.com/office/drawing/2014/main" id="{C33DBF07-8447-4C94-B326-B36A2D83938A}"/>
                </a:ext>
              </a:extLst>
            </p:cNvPr>
            <p:cNvSpPr/>
            <p:nvPr/>
          </p:nvSpPr>
          <p:spPr>
            <a:xfrm>
              <a:off x="2113280" y="5892800"/>
              <a:ext cx="975360" cy="894080"/>
            </a:xfrm>
            <a:custGeom>
              <a:avLst/>
              <a:gdLst>
                <a:gd name="connsiteX0" fmla="*/ 203200 w 975360"/>
                <a:gd name="connsiteY0" fmla="*/ 30480 h 894080"/>
                <a:gd name="connsiteX1" fmla="*/ 0 w 975360"/>
                <a:gd name="connsiteY1" fmla="*/ 203200 h 894080"/>
                <a:gd name="connsiteX2" fmla="*/ 0 w 975360"/>
                <a:gd name="connsiteY2" fmla="*/ 416560 h 894080"/>
                <a:gd name="connsiteX3" fmla="*/ 30480 w 975360"/>
                <a:gd name="connsiteY3" fmla="*/ 589280 h 894080"/>
                <a:gd name="connsiteX4" fmla="*/ 213360 w 975360"/>
                <a:gd name="connsiteY4" fmla="*/ 650240 h 894080"/>
                <a:gd name="connsiteX5" fmla="*/ 406400 w 975360"/>
                <a:gd name="connsiteY5" fmla="*/ 731520 h 894080"/>
                <a:gd name="connsiteX6" fmla="*/ 386080 w 975360"/>
                <a:gd name="connsiteY6" fmla="*/ 873760 h 894080"/>
                <a:gd name="connsiteX7" fmla="*/ 609600 w 975360"/>
                <a:gd name="connsiteY7" fmla="*/ 894080 h 894080"/>
                <a:gd name="connsiteX8" fmla="*/ 619760 w 975360"/>
                <a:gd name="connsiteY8" fmla="*/ 680720 h 894080"/>
                <a:gd name="connsiteX9" fmla="*/ 843280 w 975360"/>
                <a:gd name="connsiteY9" fmla="*/ 619760 h 894080"/>
                <a:gd name="connsiteX10" fmla="*/ 965200 w 975360"/>
                <a:gd name="connsiteY10" fmla="*/ 508000 h 894080"/>
                <a:gd name="connsiteX11" fmla="*/ 975360 w 975360"/>
                <a:gd name="connsiteY11" fmla="*/ 345440 h 894080"/>
                <a:gd name="connsiteX12" fmla="*/ 894080 w 975360"/>
                <a:gd name="connsiteY12" fmla="*/ 152400 h 894080"/>
                <a:gd name="connsiteX13" fmla="*/ 751840 w 975360"/>
                <a:gd name="connsiteY13" fmla="*/ 40640 h 894080"/>
                <a:gd name="connsiteX14" fmla="*/ 508000 w 975360"/>
                <a:gd name="connsiteY14" fmla="*/ 0 h 894080"/>
                <a:gd name="connsiteX15" fmla="*/ 203200 w 975360"/>
                <a:gd name="connsiteY15" fmla="*/ 30480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75360" h="894080">
                  <a:moveTo>
                    <a:pt x="203200" y="30480"/>
                  </a:moveTo>
                  <a:lnTo>
                    <a:pt x="0" y="203200"/>
                  </a:lnTo>
                  <a:lnTo>
                    <a:pt x="0" y="416560"/>
                  </a:lnTo>
                  <a:lnTo>
                    <a:pt x="30480" y="589280"/>
                  </a:lnTo>
                  <a:lnTo>
                    <a:pt x="213360" y="650240"/>
                  </a:lnTo>
                  <a:lnTo>
                    <a:pt x="406400" y="731520"/>
                  </a:lnTo>
                  <a:lnTo>
                    <a:pt x="386080" y="873760"/>
                  </a:lnTo>
                  <a:lnTo>
                    <a:pt x="609600" y="894080"/>
                  </a:lnTo>
                  <a:lnTo>
                    <a:pt x="619760" y="680720"/>
                  </a:lnTo>
                  <a:lnTo>
                    <a:pt x="843280" y="619760"/>
                  </a:lnTo>
                  <a:lnTo>
                    <a:pt x="965200" y="508000"/>
                  </a:lnTo>
                  <a:lnTo>
                    <a:pt x="975360" y="345440"/>
                  </a:lnTo>
                  <a:lnTo>
                    <a:pt x="894080" y="152400"/>
                  </a:lnTo>
                  <a:lnTo>
                    <a:pt x="751840" y="40640"/>
                  </a:lnTo>
                  <a:lnTo>
                    <a:pt x="508000" y="0"/>
                  </a:lnTo>
                  <a:lnTo>
                    <a:pt x="203200" y="3048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hlinkClick r:id="rId9"/>
              <a:extLst>
                <a:ext uri="{FF2B5EF4-FFF2-40B4-BE49-F238E27FC236}">
                  <a16:creationId xmlns:a16="http://schemas.microsoft.com/office/drawing/2014/main" id="{8D8C37BD-AC94-457B-99DE-4F5B2A891F5D}"/>
                </a:ext>
              </a:extLst>
            </p:cNvPr>
            <p:cNvSpPr/>
            <p:nvPr/>
          </p:nvSpPr>
          <p:spPr>
            <a:xfrm>
              <a:off x="3784600" y="5984240"/>
              <a:ext cx="904240" cy="802640"/>
            </a:xfrm>
            <a:custGeom>
              <a:avLst/>
              <a:gdLst>
                <a:gd name="connsiteX0" fmla="*/ 142240 w 904240"/>
                <a:gd name="connsiteY0" fmla="*/ 71120 h 802640"/>
                <a:gd name="connsiteX1" fmla="*/ 10160 w 904240"/>
                <a:gd name="connsiteY1" fmla="*/ 182880 h 802640"/>
                <a:gd name="connsiteX2" fmla="*/ 0 w 904240"/>
                <a:gd name="connsiteY2" fmla="*/ 467360 h 802640"/>
                <a:gd name="connsiteX3" fmla="*/ 132080 w 904240"/>
                <a:gd name="connsiteY3" fmla="*/ 548640 h 802640"/>
                <a:gd name="connsiteX4" fmla="*/ 375920 w 904240"/>
                <a:gd name="connsiteY4" fmla="*/ 599440 h 802640"/>
                <a:gd name="connsiteX5" fmla="*/ 365760 w 904240"/>
                <a:gd name="connsiteY5" fmla="*/ 802640 h 802640"/>
                <a:gd name="connsiteX6" fmla="*/ 558800 w 904240"/>
                <a:gd name="connsiteY6" fmla="*/ 751840 h 802640"/>
                <a:gd name="connsiteX7" fmla="*/ 538480 w 904240"/>
                <a:gd name="connsiteY7" fmla="*/ 609600 h 802640"/>
                <a:gd name="connsiteX8" fmla="*/ 792480 w 904240"/>
                <a:gd name="connsiteY8" fmla="*/ 528320 h 802640"/>
                <a:gd name="connsiteX9" fmla="*/ 883920 w 904240"/>
                <a:gd name="connsiteY9" fmla="*/ 426720 h 802640"/>
                <a:gd name="connsiteX10" fmla="*/ 904240 w 904240"/>
                <a:gd name="connsiteY10" fmla="*/ 243840 h 802640"/>
                <a:gd name="connsiteX11" fmla="*/ 640080 w 904240"/>
                <a:gd name="connsiteY11" fmla="*/ 60960 h 802640"/>
                <a:gd name="connsiteX12" fmla="*/ 396240 w 904240"/>
                <a:gd name="connsiteY12" fmla="*/ 0 h 802640"/>
                <a:gd name="connsiteX13" fmla="*/ 142240 w 904240"/>
                <a:gd name="connsiteY13" fmla="*/ 71120 h 80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04240" h="802640">
                  <a:moveTo>
                    <a:pt x="142240" y="71120"/>
                  </a:moveTo>
                  <a:lnTo>
                    <a:pt x="10160" y="182880"/>
                  </a:lnTo>
                  <a:lnTo>
                    <a:pt x="0" y="467360"/>
                  </a:lnTo>
                  <a:lnTo>
                    <a:pt x="132080" y="548640"/>
                  </a:lnTo>
                  <a:lnTo>
                    <a:pt x="375920" y="599440"/>
                  </a:lnTo>
                  <a:lnTo>
                    <a:pt x="365760" y="802640"/>
                  </a:lnTo>
                  <a:lnTo>
                    <a:pt x="558800" y="751840"/>
                  </a:lnTo>
                  <a:lnTo>
                    <a:pt x="538480" y="609600"/>
                  </a:lnTo>
                  <a:lnTo>
                    <a:pt x="792480" y="528320"/>
                  </a:lnTo>
                  <a:lnTo>
                    <a:pt x="883920" y="426720"/>
                  </a:lnTo>
                  <a:lnTo>
                    <a:pt x="904240" y="243840"/>
                  </a:lnTo>
                  <a:lnTo>
                    <a:pt x="640080" y="60960"/>
                  </a:lnTo>
                  <a:lnTo>
                    <a:pt x="396240" y="0"/>
                  </a:lnTo>
                  <a:lnTo>
                    <a:pt x="142240" y="7112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: Shape 20">
              <a:hlinkClick r:id="rId10"/>
              <a:extLst>
                <a:ext uri="{FF2B5EF4-FFF2-40B4-BE49-F238E27FC236}">
                  <a16:creationId xmlns:a16="http://schemas.microsoft.com/office/drawing/2014/main" id="{4C5077E3-33CD-4905-BB83-7AAF775624F1}"/>
                </a:ext>
              </a:extLst>
            </p:cNvPr>
            <p:cNvSpPr/>
            <p:nvPr/>
          </p:nvSpPr>
          <p:spPr>
            <a:xfrm>
              <a:off x="5217162" y="5810093"/>
              <a:ext cx="1046480" cy="914400"/>
            </a:xfrm>
            <a:custGeom>
              <a:avLst/>
              <a:gdLst>
                <a:gd name="connsiteX0" fmla="*/ 203200 w 1046480"/>
                <a:gd name="connsiteY0" fmla="*/ 71120 h 914400"/>
                <a:gd name="connsiteX1" fmla="*/ 30480 w 1046480"/>
                <a:gd name="connsiteY1" fmla="*/ 172720 h 914400"/>
                <a:gd name="connsiteX2" fmla="*/ 0 w 1046480"/>
                <a:gd name="connsiteY2" fmla="*/ 467360 h 914400"/>
                <a:gd name="connsiteX3" fmla="*/ 101600 w 1046480"/>
                <a:gd name="connsiteY3" fmla="*/ 599440 h 914400"/>
                <a:gd name="connsiteX4" fmla="*/ 447040 w 1046480"/>
                <a:gd name="connsiteY4" fmla="*/ 690880 h 914400"/>
                <a:gd name="connsiteX5" fmla="*/ 426720 w 1046480"/>
                <a:gd name="connsiteY5" fmla="*/ 853440 h 914400"/>
                <a:gd name="connsiteX6" fmla="*/ 650240 w 1046480"/>
                <a:gd name="connsiteY6" fmla="*/ 914400 h 914400"/>
                <a:gd name="connsiteX7" fmla="*/ 619760 w 1046480"/>
                <a:gd name="connsiteY7" fmla="*/ 701040 h 914400"/>
                <a:gd name="connsiteX8" fmla="*/ 833120 w 1046480"/>
                <a:gd name="connsiteY8" fmla="*/ 680720 h 914400"/>
                <a:gd name="connsiteX9" fmla="*/ 985520 w 1046480"/>
                <a:gd name="connsiteY9" fmla="*/ 579120 h 914400"/>
                <a:gd name="connsiteX10" fmla="*/ 1046480 w 1046480"/>
                <a:gd name="connsiteY10" fmla="*/ 436880 h 914400"/>
                <a:gd name="connsiteX11" fmla="*/ 1005840 w 1046480"/>
                <a:gd name="connsiteY11" fmla="*/ 203200 h 914400"/>
                <a:gd name="connsiteX12" fmla="*/ 782320 w 1046480"/>
                <a:gd name="connsiteY12" fmla="*/ 91440 h 914400"/>
                <a:gd name="connsiteX13" fmla="*/ 640080 w 1046480"/>
                <a:gd name="connsiteY13" fmla="*/ 10160 h 914400"/>
                <a:gd name="connsiteX14" fmla="*/ 406400 w 1046480"/>
                <a:gd name="connsiteY14" fmla="*/ 0 h 914400"/>
                <a:gd name="connsiteX15" fmla="*/ 203200 w 1046480"/>
                <a:gd name="connsiteY15" fmla="*/ 7112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46480" h="914400">
                  <a:moveTo>
                    <a:pt x="203200" y="71120"/>
                  </a:moveTo>
                  <a:lnTo>
                    <a:pt x="30480" y="172720"/>
                  </a:lnTo>
                  <a:lnTo>
                    <a:pt x="0" y="467360"/>
                  </a:lnTo>
                  <a:lnTo>
                    <a:pt x="101600" y="599440"/>
                  </a:lnTo>
                  <a:lnTo>
                    <a:pt x="447040" y="690880"/>
                  </a:lnTo>
                  <a:lnTo>
                    <a:pt x="426720" y="853440"/>
                  </a:lnTo>
                  <a:lnTo>
                    <a:pt x="650240" y="914400"/>
                  </a:lnTo>
                  <a:lnTo>
                    <a:pt x="619760" y="701040"/>
                  </a:lnTo>
                  <a:lnTo>
                    <a:pt x="833120" y="680720"/>
                  </a:lnTo>
                  <a:lnTo>
                    <a:pt x="985520" y="579120"/>
                  </a:lnTo>
                  <a:lnTo>
                    <a:pt x="1046480" y="436880"/>
                  </a:lnTo>
                  <a:lnTo>
                    <a:pt x="1005840" y="203200"/>
                  </a:lnTo>
                  <a:lnTo>
                    <a:pt x="782320" y="91440"/>
                  </a:lnTo>
                  <a:lnTo>
                    <a:pt x="640080" y="10160"/>
                  </a:lnTo>
                  <a:lnTo>
                    <a:pt x="406400" y="0"/>
                  </a:lnTo>
                  <a:lnTo>
                    <a:pt x="203200" y="7112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: Shape 21">
              <a:hlinkClick r:id="rId10"/>
              <a:extLst>
                <a:ext uri="{FF2B5EF4-FFF2-40B4-BE49-F238E27FC236}">
                  <a16:creationId xmlns:a16="http://schemas.microsoft.com/office/drawing/2014/main" id="{58377E32-E68C-446C-897B-F2B5BBD9F7CF}"/>
                </a:ext>
              </a:extLst>
            </p:cNvPr>
            <p:cNvSpPr/>
            <p:nvPr/>
          </p:nvSpPr>
          <p:spPr>
            <a:xfrm>
              <a:off x="6969760" y="6019800"/>
              <a:ext cx="822960" cy="731520"/>
            </a:xfrm>
            <a:custGeom>
              <a:avLst/>
              <a:gdLst>
                <a:gd name="connsiteX0" fmla="*/ 223520 w 822960"/>
                <a:gd name="connsiteY0" fmla="*/ 0 h 731520"/>
                <a:gd name="connsiteX1" fmla="*/ 0 w 822960"/>
                <a:gd name="connsiteY1" fmla="*/ 203200 h 731520"/>
                <a:gd name="connsiteX2" fmla="*/ 10160 w 822960"/>
                <a:gd name="connsiteY2" fmla="*/ 497840 h 731520"/>
                <a:gd name="connsiteX3" fmla="*/ 345440 w 822960"/>
                <a:gd name="connsiteY3" fmla="*/ 548640 h 731520"/>
                <a:gd name="connsiteX4" fmla="*/ 325120 w 822960"/>
                <a:gd name="connsiteY4" fmla="*/ 731520 h 731520"/>
                <a:gd name="connsiteX5" fmla="*/ 599440 w 822960"/>
                <a:gd name="connsiteY5" fmla="*/ 701040 h 731520"/>
                <a:gd name="connsiteX6" fmla="*/ 528320 w 822960"/>
                <a:gd name="connsiteY6" fmla="*/ 538480 h 731520"/>
                <a:gd name="connsiteX7" fmla="*/ 741680 w 822960"/>
                <a:gd name="connsiteY7" fmla="*/ 477520 h 731520"/>
                <a:gd name="connsiteX8" fmla="*/ 822960 w 822960"/>
                <a:gd name="connsiteY8" fmla="*/ 365760 h 731520"/>
                <a:gd name="connsiteX9" fmla="*/ 762000 w 822960"/>
                <a:gd name="connsiteY9" fmla="*/ 162560 h 731520"/>
                <a:gd name="connsiteX10" fmla="*/ 518160 w 822960"/>
                <a:gd name="connsiteY10" fmla="*/ 60960 h 731520"/>
                <a:gd name="connsiteX11" fmla="*/ 223520 w 822960"/>
                <a:gd name="connsiteY11" fmla="*/ 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2960" h="731520">
                  <a:moveTo>
                    <a:pt x="223520" y="0"/>
                  </a:moveTo>
                  <a:lnTo>
                    <a:pt x="0" y="203200"/>
                  </a:lnTo>
                  <a:lnTo>
                    <a:pt x="10160" y="497840"/>
                  </a:lnTo>
                  <a:lnTo>
                    <a:pt x="345440" y="548640"/>
                  </a:lnTo>
                  <a:lnTo>
                    <a:pt x="325120" y="731520"/>
                  </a:lnTo>
                  <a:lnTo>
                    <a:pt x="599440" y="701040"/>
                  </a:lnTo>
                  <a:lnTo>
                    <a:pt x="528320" y="538480"/>
                  </a:lnTo>
                  <a:lnTo>
                    <a:pt x="741680" y="477520"/>
                  </a:lnTo>
                  <a:lnTo>
                    <a:pt x="822960" y="365760"/>
                  </a:lnTo>
                  <a:lnTo>
                    <a:pt x="762000" y="162560"/>
                  </a:lnTo>
                  <a:lnTo>
                    <a:pt x="518160" y="60960"/>
                  </a:lnTo>
                  <a:lnTo>
                    <a:pt x="22352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reeform: Shape 22">
              <a:hlinkClick r:id="rId11"/>
              <a:extLst>
                <a:ext uri="{FF2B5EF4-FFF2-40B4-BE49-F238E27FC236}">
                  <a16:creationId xmlns:a16="http://schemas.microsoft.com/office/drawing/2014/main" id="{28D8CEB8-20FF-47EF-8DD3-EC6083FB84E1}"/>
                </a:ext>
              </a:extLst>
            </p:cNvPr>
            <p:cNvSpPr/>
            <p:nvPr/>
          </p:nvSpPr>
          <p:spPr>
            <a:xfrm>
              <a:off x="8641080" y="6212840"/>
              <a:ext cx="650240" cy="538480"/>
            </a:xfrm>
            <a:custGeom>
              <a:avLst/>
              <a:gdLst>
                <a:gd name="connsiteX0" fmla="*/ 152400 w 650240"/>
                <a:gd name="connsiteY0" fmla="*/ 20320 h 538480"/>
                <a:gd name="connsiteX1" fmla="*/ 0 w 650240"/>
                <a:gd name="connsiteY1" fmla="*/ 121920 h 538480"/>
                <a:gd name="connsiteX2" fmla="*/ 40640 w 650240"/>
                <a:gd name="connsiteY2" fmla="*/ 314960 h 538480"/>
                <a:gd name="connsiteX3" fmla="*/ 284480 w 650240"/>
                <a:gd name="connsiteY3" fmla="*/ 396240 h 538480"/>
                <a:gd name="connsiteX4" fmla="*/ 274320 w 650240"/>
                <a:gd name="connsiteY4" fmla="*/ 528320 h 538480"/>
                <a:gd name="connsiteX5" fmla="*/ 457200 w 650240"/>
                <a:gd name="connsiteY5" fmla="*/ 538480 h 538480"/>
                <a:gd name="connsiteX6" fmla="*/ 457200 w 650240"/>
                <a:gd name="connsiteY6" fmla="*/ 447040 h 538480"/>
                <a:gd name="connsiteX7" fmla="*/ 650240 w 650240"/>
                <a:gd name="connsiteY7" fmla="*/ 355600 h 538480"/>
                <a:gd name="connsiteX8" fmla="*/ 650240 w 650240"/>
                <a:gd name="connsiteY8" fmla="*/ 223520 h 538480"/>
                <a:gd name="connsiteX9" fmla="*/ 629920 w 650240"/>
                <a:gd name="connsiteY9" fmla="*/ 121920 h 538480"/>
                <a:gd name="connsiteX10" fmla="*/ 467360 w 650240"/>
                <a:gd name="connsiteY10" fmla="*/ 30480 h 538480"/>
                <a:gd name="connsiteX11" fmla="*/ 345440 w 650240"/>
                <a:gd name="connsiteY11" fmla="*/ 0 h 538480"/>
                <a:gd name="connsiteX12" fmla="*/ 152400 w 650240"/>
                <a:gd name="connsiteY12" fmla="*/ 20320 h 53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0240" h="538480">
                  <a:moveTo>
                    <a:pt x="152400" y="20320"/>
                  </a:moveTo>
                  <a:lnTo>
                    <a:pt x="0" y="121920"/>
                  </a:lnTo>
                  <a:lnTo>
                    <a:pt x="40640" y="314960"/>
                  </a:lnTo>
                  <a:lnTo>
                    <a:pt x="284480" y="396240"/>
                  </a:lnTo>
                  <a:lnTo>
                    <a:pt x="274320" y="528320"/>
                  </a:lnTo>
                  <a:lnTo>
                    <a:pt x="457200" y="538480"/>
                  </a:lnTo>
                  <a:lnTo>
                    <a:pt x="457200" y="447040"/>
                  </a:lnTo>
                  <a:lnTo>
                    <a:pt x="650240" y="355600"/>
                  </a:lnTo>
                  <a:lnTo>
                    <a:pt x="650240" y="223520"/>
                  </a:lnTo>
                  <a:lnTo>
                    <a:pt x="629920" y="121920"/>
                  </a:lnTo>
                  <a:lnTo>
                    <a:pt x="467360" y="30480"/>
                  </a:lnTo>
                  <a:lnTo>
                    <a:pt x="345440" y="0"/>
                  </a:lnTo>
                  <a:lnTo>
                    <a:pt x="152400" y="2032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0885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2021-03-01T17:21:16Z</dcterms:created>
  <dcterms:modified xsi:type="dcterms:W3CDTF">2021-03-01T17:24:45Z</dcterms:modified>
</cp:coreProperties>
</file>